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4" r:id="rId6"/>
    <p:sldId id="258" r:id="rId7"/>
    <p:sldId id="259" r:id="rId8"/>
    <p:sldId id="260" r:id="rId9"/>
    <p:sldId id="267" r:id="rId10"/>
    <p:sldId id="292" r:id="rId11"/>
    <p:sldId id="268" r:id="rId12"/>
    <p:sldId id="262" r:id="rId13"/>
    <p:sldId id="263" r:id="rId14"/>
    <p:sldId id="264" r:id="rId15"/>
    <p:sldId id="265" r:id="rId16"/>
    <p:sldId id="266" r:id="rId17"/>
    <p:sldId id="289" r:id="rId18"/>
    <p:sldId id="290" r:id="rId19"/>
    <p:sldId id="291" r:id="rId20"/>
    <p:sldId id="285" r:id="rId21"/>
    <p:sldId id="286" r:id="rId22"/>
    <p:sldId id="287" r:id="rId23"/>
    <p:sldId id="261" r:id="rId24"/>
    <p:sldId id="269" r:id="rId25"/>
    <p:sldId id="288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5181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06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83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71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09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38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885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964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031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53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758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A6C8-1046-41D7-9FEF-5D18570B2641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874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Z4Lus2M9W_U&amp;feature=emb_logo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taardig.com/groenteninfo/berichten/tomaten-over-de-bestuiving-en-vruchtzetting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s://www.groenkennisnet.nl/nl/groenkennisnet/show/Insectenbestuiving-voor-betere-fruitopbrengst.ht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B1UCAGiPhqU&amp;feature=emb_logo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doen.nl/lesmateriaal.php?go_to=2185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Plantenfysiologie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25" y="3783322"/>
            <a:ext cx="7035749" cy="15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10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Figuu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42900"/>
            <a:ext cx="3276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471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1 helmhokj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1"/>
            <a:ext cx="807720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1524000" y="3810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helmhokje</a:t>
            </a:r>
            <a:endParaRPr lang="nl-NL" altLang="nl-NL" sz="3200"/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5334000" y="3810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600"/>
              <a:t>stuifmeelkorre</a:t>
            </a:r>
            <a:r>
              <a:rPr lang="pt-BR" altLang="nl-NL" sz="2800"/>
              <a:t>l</a:t>
            </a:r>
            <a:endParaRPr lang="nl-NL" altLang="nl-NL" sz="2800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629400" y="26670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wand</a:t>
            </a:r>
            <a:endParaRPr lang="nl-NL" altLang="nl-NL" sz="3200"/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1752600" y="32004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helmdraad</a:t>
            </a:r>
            <a:endParaRPr lang="nl-NL" altLang="nl-NL" sz="3200"/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8839200" y="12192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helmhokje</a:t>
            </a:r>
            <a:endParaRPr lang="nl-NL" altLang="nl-NL" sz="3200"/>
          </a:p>
        </p:txBody>
      </p:sp>
      <p:sp>
        <p:nvSpPr>
          <p:cNvPr id="11272" name="Line 24"/>
          <p:cNvSpPr>
            <a:spLocks noChangeShapeType="1"/>
          </p:cNvSpPr>
          <p:nvPr/>
        </p:nvSpPr>
        <p:spPr bwMode="auto">
          <a:xfrm>
            <a:off x="2514600" y="990600"/>
            <a:ext cx="228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73" name="Line 29"/>
          <p:cNvSpPr>
            <a:spLocks noChangeShapeType="1"/>
          </p:cNvSpPr>
          <p:nvPr/>
        </p:nvSpPr>
        <p:spPr bwMode="auto">
          <a:xfrm flipH="1">
            <a:off x="2667000" y="30480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74" name="Text Box 30"/>
          <p:cNvSpPr txBox="1">
            <a:spLocks noChangeArrowheads="1"/>
          </p:cNvSpPr>
          <p:nvPr/>
        </p:nvSpPr>
        <p:spPr bwMode="auto">
          <a:xfrm>
            <a:off x="2063750" y="4652963"/>
            <a:ext cx="80645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/>
              <a:t>Stuifmeelkorrels zijn de spermacellen van een plant.</a:t>
            </a:r>
            <a:br>
              <a:rPr lang="nl-NL" altLang="nl-NL"/>
            </a:br>
            <a:r>
              <a:rPr lang="nl-NL" altLang="nl-NL"/>
              <a:t>Zij ontstaan in de meeldraden d.m.v. reductiedeling</a:t>
            </a:r>
          </a:p>
          <a:p>
            <a:pPr eaLnBrk="1" hangingPunct="1">
              <a:spcBef>
                <a:spcPct val="50000"/>
              </a:spcBef>
            </a:pPr>
            <a:endParaRPr lang="nl-NL" altLang="nl-NL"/>
          </a:p>
          <a:p>
            <a:pPr eaLnBrk="1" hangingPunct="1">
              <a:spcBef>
                <a:spcPct val="50000"/>
              </a:spcBef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3215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7" grpId="0" autoUpdateAnimBg="0"/>
      <p:bldP spid="12308" grpId="0" autoUpdateAnimBg="0"/>
      <p:bldP spid="12309" grpId="0" autoUpdateAnimBg="0"/>
      <p:bldP spid="12310" grpId="0" autoUpdateAnimBg="0"/>
      <p:bldP spid="123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2 g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"/>
            <a:ext cx="40894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096000" y="76200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stempel</a:t>
            </a:r>
            <a:endParaRPr lang="nl-NL" altLang="nl-NL" sz="320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096000" y="1371600"/>
            <a:ext cx="312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vruchtbeginsel</a:t>
            </a:r>
            <a:endParaRPr lang="nl-NL" altLang="nl-NL" sz="320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096000" y="18288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helmdraad</a:t>
            </a:r>
            <a:endParaRPr lang="nl-NL" altLang="nl-NL" sz="320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096000" y="21336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helmhokje</a:t>
            </a:r>
            <a:endParaRPr lang="nl-NL" altLang="nl-NL" sz="3200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124200" y="2863850"/>
            <a:ext cx="78486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 b="1">
                <a:solidFill>
                  <a:schemeClr val="accent2"/>
                </a:solidFill>
              </a:rPr>
              <a:t>Gras is een windbloeier: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nl-NL" sz="3200"/>
              <a:t>Grote veervormige stempels om stuifmeel op te vangen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nl-NL" sz="3200"/>
              <a:t>Meeldraden hangen buiten de bloem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nl-NL" sz="3200"/>
              <a:t>Geen opvallende kleuren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nl-NL" sz="3200"/>
              <a:t>Licht stuifmeel</a:t>
            </a:r>
            <a:endParaRPr lang="nl-NL" altLang="nl-NL" sz="3200"/>
          </a:p>
        </p:txBody>
      </p:sp>
    </p:spTree>
    <p:extLst>
      <p:ext uri="{BB962C8B-B14F-4D97-AF65-F5344CB8AC3E}">
        <p14:creationId xmlns:p14="http://schemas.microsoft.com/office/powerpoint/2010/main" val="244270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6" grpId="0" autoUpdateAnimBg="0"/>
      <p:bldP spid="13317" grpId="0" autoUpdateAnimBg="0"/>
      <p:bldP spid="13318" grpId="0" autoUpdateAnimBg="0"/>
      <p:bldP spid="1331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iguur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6" y="1514475"/>
            <a:ext cx="7446963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638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289786" y="3028564"/>
            <a:ext cx="43604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https://www.youtube.com/watch?v=Z4Lus2M9W_U&amp;feature=emb_logo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231" y="590470"/>
            <a:ext cx="4531754" cy="593867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969478" y="1301261"/>
            <a:ext cx="6658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Hulp bij bestuiving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561906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708" y="375138"/>
            <a:ext cx="6431016" cy="611473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43354" y="1465385"/>
            <a:ext cx="7573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Bestuiving en relatieve vochtigheid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015357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43" y="829889"/>
            <a:ext cx="2408129" cy="2408129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4205503" y="1903148"/>
            <a:ext cx="77989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https://www.plantaardig.com/groenteninfo/berichten/tomaten-over-de-bestuiving-en-vruchtzetting/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4618893" y="44891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4"/>
              </a:rPr>
              <a:t>https://www.groenkennisnet.nl/nl/groenkennisnet/show/Insectenbestuiving-voor-betere-fruitopbrengst.htm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182" y="3936023"/>
            <a:ext cx="2609850" cy="17526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427785" y="492369"/>
            <a:ext cx="608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Bronnen voor opdracht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4571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C4DA569-BB4B-4269-BC0B-451CF75BE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001" y="0"/>
            <a:ext cx="103059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62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24736EB-3128-4C84-987F-95CD60E9C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07" y="741645"/>
            <a:ext cx="7818783" cy="520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37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hlinkClick r:id="rId2"/>
            <a:extLst>
              <a:ext uri="{FF2B5EF4-FFF2-40B4-BE49-F238E27FC236}">
                <a16:creationId xmlns:a16="http://schemas.microsoft.com/office/drawing/2014/main" id="{E3B5666D-ACA8-4BF0-8874-E28B2FB0C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842" y="1413270"/>
            <a:ext cx="9528315" cy="40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79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Bloemen</a:t>
            </a:r>
          </a:p>
          <a:p>
            <a:pPr marL="0" indent="0" algn="ctr">
              <a:buNone/>
            </a:pPr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Bestuiving</a:t>
            </a:r>
          </a:p>
          <a:p>
            <a:pPr marL="0" indent="0" algn="ctr">
              <a:buNone/>
            </a:pPr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Bevruchting</a:t>
            </a:r>
          </a:p>
          <a:p>
            <a:pPr marL="0" indent="0" algn="ctr">
              <a:buNone/>
            </a:pPr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Les 2</a:t>
            </a:r>
          </a:p>
        </p:txBody>
      </p:sp>
    </p:spTree>
    <p:extLst>
      <p:ext uri="{BB962C8B-B14F-4D97-AF65-F5344CB8AC3E}">
        <p14:creationId xmlns:p14="http://schemas.microsoft.com/office/powerpoint/2010/main" val="3391346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9 vruchtbeginse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98539"/>
            <a:ext cx="7067550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352800" y="22098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stijl</a:t>
            </a:r>
            <a:endParaRPr lang="nl-NL" altLang="nl-NL" sz="320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524000" y="51816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vruchtbeginsel</a:t>
            </a:r>
            <a:endParaRPr lang="nl-NL" altLang="nl-NL" sz="320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467600" y="45720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zaadbeginsel</a:t>
            </a:r>
            <a:endParaRPr lang="nl-NL" altLang="nl-NL" sz="320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8610600" y="3124200"/>
            <a:ext cx="2514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Eicel met kern</a:t>
            </a:r>
            <a:endParaRPr lang="nl-NL" altLang="nl-NL" sz="3200"/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7924800" y="39624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200" name="Line 13"/>
          <p:cNvSpPr>
            <a:spLocks noChangeShapeType="1"/>
          </p:cNvSpPr>
          <p:nvPr/>
        </p:nvSpPr>
        <p:spPr bwMode="auto">
          <a:xfrm flipV="1">
            <a:off x="3048000" y="3810000"/>
            <a:ext cx="685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710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4" grpId="0" autoUpdateAnimBg="0"/>
      <p:bldP spid="10245" grpId="0" autoUpdateAnimBg="0"/>
      <p:bldP spid="1024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5 bevruch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-98425"/>
            <a:ext cx="3382963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743200" y="304800"/>
            <a:ext cx="335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stuifmeelkorrel</a:t>
            </a:r>
            <a:endParaRPr lang="nl-NL" altLang="nl-NL" sz="320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114800" y="685800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stempel</a:t>
            </a:r>
            <a:endParaRPr lang="nl-NL" altLang="nl-NL" sz="320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200400" y="198120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stuifmeelbuis</a:t>
            </a:r>
            <a:endParaRPr lang="nl-NL" altLang="nl-NL" sz="320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572000" y="2849564"/>
            <a:ext cx="152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stijl</a:t>
            </a:r>
            <a:endParaRPr lang="nl-NL" altLang="nl-NL" sz="3200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971800" y="4191000"/>
            <a:ext cx="281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zaadbeginsel</a:t>
            </a:r>
            <a:endParaRPr lang="nl-NL" altLang="nl-NL" sz="3200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981200" y="4648200"/>
            <a:ext cx="381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Kern van de eicel</a:t>
            </a:r>
            <a:endParaRPr lang="nl-NL" altLang="nl-NL" sz="3200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514600" y="5105400"/>
            <a:ext cx="2895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Kern van de stuifmeelkorrel</a:t>
            </a:r>
            <a:endParaRPr lang="nl-NL" altLang="nl-NL" sz="3200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276600" y="60960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vruchtbeginsel</a:t>
            </a:r>
            <a:endParaRPr lang="nl-NL" altLang="nl-NL" sz="3200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5334000" y="594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V="1">
            <a:off x="4724400" y="54864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35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8" grpId="0" autoUpdateAnimBg="0"/>
      <p:bldP spid="16389" grpId="0" autoUpdateAnimBg="0"/>
      <p:bldP spid="16390" grpId="0" autoUpdateAnimBg="0"/>
      <p:bldP spid="16391" grpId="0" autoUpdateAnimBg="0"/>
      <p:bldP spid="16392" grpId="0" autoUpdateAnimBg="0"/>
      <p:bldP spid="16393" grpId="0" autoUpdateAnimBg="0"/>
      <p:bldP spid="1639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275637E-9202-4770-82DB-E830E7DE3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7" y="1160671"/>
            <a:ext cx="4741793" cy="39673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BC525F6-027E-4126-A80D-79883E590236}"/>
              </a:ext>
            </a:extLst>
          </p:cNvPr>
          <p:cNvSpPr txBox="1"/>
          <p:nvPr/>
        </p:nvSpPr>
        <p:spPr>
          <a:xfrm>
            <a:off x="6096000" y="2061819"/>
            <a:ext cx="58044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OPDRACHTEN: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>
                <a:hlinkClick r:id="rId3"/>
              </a:rPr>
              <a:t>https://www.biodoen.nl/lesmateriaal.php?go_to=21851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A06CA22-95D1-439B-B9E2-88507A8DBE7F}"/>
              </a:ext>
            </a:extLst>
          </p:cNvPr>
          <p:cNvSpPr txBox="1"/>
          <p:nvPr/>
        </p:nvSpPr>
        <p:spPr>
          <a:xfrm>
            <a:off x="7070035" y="4370143"/>
            <a:ext cx="385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SUCCES!</a:t>
            </a:r>
          </a:p>
        </p:txBody>
      </p:sp>
    </p:spTree>
    <p:extLst>
      <p:ext uri="{BB962C8B-B14F-4D97-AF65-F5344CB8AC3E}">
        <p14:creationId xmlns:p14="http://schemas.microsoft.com/office/powerpoint/2010/main" val="137158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7 blo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1"/>
            <a:ext cx="44767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048000" y="20574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 dirty="0"/>
              <a:t>kroonblad</a:t>
            </a:r>
            <a:endParaRPr lang="nl-NL" altLang="nl-NL" sz="3200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895600" y="2438400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helmknop</a:t>
            </a:r>
            <a:endParaRPr lang="nl-NL" altLang="nl-NL" sz="320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276600" y="3138489"/>
            <a:ext cx="198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helmdraad</a:t>
            </a:r>
            <a:endParaRPr lang="nl-NL" altLang="nl-NL" sz="320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524000" y="2849564"/>
            <a:ext cx="2514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meeldraad</a:t>
            </a:r>
            <a:endParaRPr lang="nl-NL" altLang="nl-NL" sz="3200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9220200" y="19812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stempel</a:t>
            </a:r>
            <a:endParaRPr lang="nl-NL" altLang="nl-NL" sz="3200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9144000" y="27432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stijl</a:t>
            </a:r>
            <a:endParaRPr lang="nl-NL" altLang="nl-NL" sz="3200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8077200" y="41148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vruchtbeginsel</a:t>
            </a:r>
            <a:endParaRPr lang="nl-NL" altLang="nl-NL" sz="3200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8991600" y="32004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Stamper</a:t>
            </a:r>
            <a:endParaRPr lang="nl-NL" altLang="nl-NL" sz="3200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8458200" y="52578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bloemsteel</a:t>
            </a:r>
            <a:endParaRPr lang="nl-NL" altLang="nl-NL" sz="3200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200400" y="449580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kelkblad</a:t>
            </a:r>
            <a:endParaRPr lang="nl-NL" altLang="nl-NL" sz="3200"/>
          </a:p>
        </p:txBody>
      </p:sp>
    </p:spTree>
    <p:extLst>
      <p:ext uri="{BB962C8B-B14F-4D97-AF65-F5344CB8AC3E}">
        <p14:creationId xmlns:p14="http://schemas.microsoft.com/office/powerpoint/2010/main" val="237560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  <p:bldP spid="8197" grpId="0" autoUpdateAnimBg="0"/>
      <p:bldP spid="8198" grpId="0" autoUpdateAnimBg="0"/>
      <p:bldP spid="8199" grpId="0" autoUpdateAnimBg="0"/>
      <p:bldP spid="8200" grpId="0" autoUpdateAnimBg="0"/>
      <p:bldP spid="8201" grpId="0" autoUpdateAnimBg="0"/>
      <p:bldP spid="8202" grpId="0" autoUpdateAnimBg="0"/>
      <p:bldP spid="8203" grpId="0" autoUpdateAnimBg="0"/>
      <p:bldP spid="820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8 bloemgegesla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4" y="1524000"/>
            <a:ext cx="8434387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057400" y="4114801"/>
            <a:ext cx="2667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nl-NL" sz="3200"/>
              <a:t>Tweeslachtig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nl-NL" sz="3200"/>
              <a:t>plant</a:t>
            </a:r>
            <a:endParaRPr lang="nl-NL" altLang="nl-NL" sz="320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343400" y="4191001"/>
            <a:ext cx="3505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nl-NL" sz="3200"/>
              <a:t>Vrouwelijke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nl-NL" sz="3200"/>
              <a:t> plant</a:t>
            </a:r>
            <a:endParaRPr lang="nl-NL" altLang="nl-NL" sz="320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772400" y="4267200"/>
            <a:ext cx="2209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nl-NL" sz="3200"/>
              <a:t>Mannelijke plant</a:t>
            </a:r>
            <a:endParaRPr lang="nl-NL" altLang="nl-NL" sz="3200"/>
          </a:p>
        </p:txBody>
      </p:sp>
    </p:spTree>
    <p:extLst>
      <p:ext uri="{BB962C8B-B14F-4D97-AF65-F5344CB8AC3E}">
        <p14:creationId xmlns:p14="http://schemas.microsoft.com/office/powerpoint/2010/main" val="83455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autoUpdateAnimBg="0"/>
      <p:bldP spid="922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kstvak 1"/>
          <p:cNvSpPr txBox="1">
            <a:spLocks noChangeArrowheads="1"/>
          </p:cNvSpPr>
          <p:nvPr/>
        </p:nvSpPr>
        <p:spPr bwMode="auto">
          <a:xfrm>
            <a:off x="2166939" y="785813"/>
            <a:ext cx="750093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Éénhuizig : man en vrouw wonen in één huis</a:t>
            </a:r>
          </a:p>
          <a:p>
            <a:pPr eaLnBrk="1" hangingPunct="1"/>
            <a:r>
              <a:rPr lang="nl-NL" altLang="nl-NL"/>
              <a:t>		Bloemen zijn tweeslachtig</a:t>
            </a:r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		Bloemen zijn éénslachtig</a:t>
            </a:r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Tweehuizig man woont in een huis en vrouw woont in een huis</a:t>
            </a:r>
          </a:p>
          <a:p>
            <a:pPr eaLnBrk="1" hangingPunct="1"/>
            <a:r>
              <a:rPr lang="nl-NL" altLang="nl-NL"/>
              <a:t>Bloemen zijn altijd éénslachtig</a:t>
            </a:r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</p:txBody>
      </p:sp>
      <p:pic>
        <p:nvPicPr>
          <p:cNvPr id="7171" name="Picture 2" descr="14 elzeprop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6" y="2200275"/>
            <a:ext cx="10001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07 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000126"/>
            <a:ext cx="115728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971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3 appelbloes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722438"/>
            <a:ext cx="8210550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620000" y="114300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zelfbestuiving</a:t>
            </a:r>
            <a:endParaRPr lang="nl-NL" altLang="nl-NL" sz="320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524000" y="99060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zelfbestuiving</a:t>
            </a:r>
            <a:endParaRPr lang="nl-NL" altLang="nl-NL" sz="320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191000" y="10668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kruisbestuiving</a:t>
            </a:r>
            <a:endParaRPr lang="nl-NL" altLang="nl-NL" sz="3200"/>
          </a:p>
        </p:txBody>
      </p:sp>
    </p:spTree>
    <p:extLst>
      <p:ext uri="{BB962C8B-B14F-4D97-AF65-F5344CB8AC3E}">
        <p14:creationId xmlns:p14="http://schemas.microsoft.com/office/powerpoint/2010/main" val="237372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autoUpdateAnimBg="0"/>
      <p:bldP spid="1434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34292" y="630088"/>
            <a:ext cx="4299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/>
              <a:t>Bestuivingstabel fruitbomen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498" y="1627676"/>
            <a:ext cx="7410450" cy="4657725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3927229" y="6390437"/>
            <a:ext cx="8628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https://www.fruittrends.nl/zelf-doen/bestuivingstabel-fruitbomen/</a:t>
            </a:r>
          </a:p>
        </p:txBody>
      </p:sp>
    </p:spTree>
    <p:extLst>
      <p:ext uri="{BB962C8B-B14F-4D97-AF65-F5344CB8AC3E}">
        <p14:creationId xmlns:p14="http://schemas.microsoft.com/office/powerpoint/2010/main" val="2458962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4 elzeprop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4" y="-304800"/>
            <a:ext cx="3811587" cy="559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133600" y="9144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Oud stamperkatje</a:t>
            </a:r>
            <a:endParaRPr lang="nl-NL" altLang="nl-NL" sz="320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981200" y="3810000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meeldraadkatje</a:t>
            </a:r>
            <a:endParaRPr lang="nl-NL" altLang="nl-NL" sz="320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410200" y="2971800"/>
            <a:ext cx="396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stamperkatje</a:t>
            </a:r>
            <a:endParaRPr lang="nl-NL" altLang="nl-NL" sz="320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743200" y="4495801"/>
            <a:ext cx="6705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De els heeft éénslachtige bloemen: vrouwelijke bloemen (stamperkatjes) en mannelijke bloemen (meeldraadkatjes)</a:t>
            </a:r>
            <a:endParaRPr lang="nl-NL" altLang="nl-NL" sz="3200"/>
          </a:p>
        </p:txBody>
      </p:sp>
    </p:spTree>
    <p:extLst>
      <p:ext uri="{BB962C8B-B14F-4D97-AF65-F5344CB8AC3E}">
        <p14:creationId xmlns:p14="http://schemas.microsoft.com/office/powerpoint/2010/main" val="11756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0 bestui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6" y="1295400"/>
            <a:ext cx="7205663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0" y="4572000"/>
            <a:ext cx="3429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Meeldraad brengt stuifmeel op rug van het insect</a:t>
            </a:r>
            <a:endParaRPr lang="nl-NL" altLang="nl-NL" sz="320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934200" y="4572000"/>
            <a:ext cx="3124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Stuifmeel komt op de stempel </a:t>
            </a:r>
            <a:endParaRPr lang="nl-NL" altLang="nl-NL" sz="3200"/>
          </a:p>
        </p:txBody>
      </p:sp>
    </p:spTree>
    <p:extLst>
      <p:ext uri="{BB962C8B-B14F-4D97-AF65-F5344CB8AC3E}">
        <p14:creationId xmlns:p14="http://schemas.microsoft.com/office/powerpoint/2010/main" val="20328533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FFC6ED08921848A8381E14814EAA18" ma:contentTypeVersion="7" ma:contentTypeDescription="Een nieuw document maken." ma:contentTypeScope="" ma:versionID="0037b6c881d299e08432685db1a850f6">
  <xsd:schema xmlns:xsd="http://www.w3.org/2001/XMLSchema" xmlns:xs="http://www.w3.org/2001/XMLSchema" xmlns:p="http://schemas.microsoft.com/office/2006/metadata/properties" xmlns:ns3="82ac19c3-1cff-4f70-a585-2de21a3866ce" targetNamespace="http://schemas.microsoft.com/office/2006/metadata/properties" ma:root="true" ma:fieldsID="5eff5ed9168d0d748a34f907b4b8a50e" ns3:_="">
    <xsd:import namespace="82ac19c3-1cff-4f70-a585-2de21a3866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ac19c3-1cff-4f70-a585-2de21a3866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6C3D4D-0C62-4FBF-9DA5-5E3F43138C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20F15D-51D5-4D4B-A0C9-7584B703A1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ac19c3-1cff-4f70-a585-2de21a3866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37CF3B-08EA-4C73-8618-5DC54C3E41F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2ac19c3-1cff-4f70-a585-2de21a3866ce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198</Words>
  <Application>Microsoft Office PowerPoint</Application>
  <PresentationFormat>Breedbeeld</PresentationFormat>
  <Paragraphs>83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Kantoorthema</vt:lpstr>
      <vt:lpstr>Plantenfysiologie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Plantenfysiologie</dc:title>
  <dc:creator>Thijs Rutters</dc:creator>
  <cp:lastModifiedBy>geen idee</cp:lastModifiedBy>
  <cp:revision>21</cp:revision>
  <dcterms:created xsi:type="dcterms:W3CDTF">2017-09-26T13:54:22Z</dcterms:created>
  <dcterms:modified xsi:type="dcterms:W3CDTF">2020-11-11T09:46:30Z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0x01010015FFC6ED08921848A8381E14814EAA18</vt:lpwstr>
  </property>
</Properties>
</file>